
<file path=[Content_Types].xml><?xml version="1.0" encoding="utf-8"?>
<Types xmlns="http://schemas.openxmlformats.org/package/2006/content-types">
  <Override PartName="/ppt/notesSlides/notesSlide4.xml" ContentType="application/vnd.openxmlformats-officedocument.presentationml.notes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Override PartName="/ppt/notesSlides/notesSlide9.xml" ContentType="application/vnd.openxmlformats-officedocument.presentationml.notesSlide+xml"/>
  <Default Extension="rels" ContentType="application/vnd.openxmlformats-package.relationships+xml"/>
  <Override PartName="/ppt/slides/slide10.xml" ContentType="application/vnd.openxmlformats-officedocument.presentationml.slide+xml"/>
  <Override PartName="/ppt/slideLayouts/slideLayout5.xml" ContentType="application/vnd.openxmlformats-officedocument.presentationml.slideLayout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Masters/slideMaster2.xml" ContentType="application/vnd.openxmlformats-officedocument.presentationml.slideMaster+xml"/>
  <Override PartName="/ppt/notesSlides/notesSlide12.xml" ContentType="application/vnd.openxmlformats-officedocument.presentationml.notes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Default Extension="jpeg" ContentType="image/jpeg"/>
  <Override PartName="/docProps/app.xml" ContentType="application/vnd.openxmlformats-officedocument.extended-properties+xml"/>
  <Default Extension="xml" ContentType="application/xml"/>
  <Override PartName="/ppt/notesSlides/notesSlide5.xml" ContentType="application/vnd.openxmlformats-officedocument.presentationml.notesSlide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Default Extension="png" ContentType="image/png"/>
  <Override PartName="/ppt/slideLayouts/slideLayout2.xml" ContentType="application/vnd.openxmlformats-officedocument.presentationml.slideLayout+xml"/>
  <Override PartName="/ppt/theme/theme3.xml" ContentType="application/vnd.openxmlformats-officedocument.theme+xml"/>
  <Override PartName="/ppt/notesSlides/notesSlide6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13.xml" ContentType="application/vnd.openxmlformats-officedocument.presentationml.slideLayout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s/slide3.xml" ContentType="application/vnd.openxmlformats-officedocument.presentationml.slide+xml"/>
  <Default Extension="mp4" ContentType="video/mp4"/>
  <Override PartName="/ppt/theme/theme4.xml" ContentType="application/vnd.openxmlformats-officedocument.theme+xml"/>
  <Override PartName="/ppt/slideLayouts/slideLayout3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notesSlides/notesSlide8.xml" ContentType="application/vnd.openxmlformats-officedocument.presentationml.notesSlide+xml"/>
  <Override PartName="/ppt/notesSlides/notesSlide15.xml" ContentType="application/vnd.openxmlformats-officedocument.presentationml.notesSlide+xml"/>
  <Override PartName="/ppt/theme/theme5.xml" ContentType="application/vnd.openxmlformats-officedocument.theme+xml"/>
  <Override PartName="/ppt/slideLayouts/slideLayout4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viewProps.xml" ContentType="application/vnd.openxmlformats-officedocument.presentationml.viewProps+xml"/>
  <Default Extension="bin" ContentType="application/vnd.openxmlformats-officedocument.presentationml.printerSettings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5151" r:id="rId1"/>
    <p:sldMasterId id="2147485155" r:id="rId2"/>
    <p:sldMasterId id="2147485160" r:id="rId3"/>
  </p:sldMasterIdLst>
  <p:notesMasterIdLst>
    <p:notesMasterId r:id="rId19"/>
  </p:notesMasterIdLst>
  <p:handoutMasterIdLst>
    <p:handoutMasterId r:id="rId20"/>
  </p:handoutMasterIdLst>
  <p:sldIdLst>
    <p:sldId id="371" r:id="rId4"/>
    <p:sldId id="372" r:id="rId5"/>
    <p:sldId id="374" r:id="rId6"/>
    <p:sldId id="375" r:id="rId7"/>
    <p:sldId id="376" r:id="rId8"/>
    <p:sldId id="377" r:id="rId9"/>
    <p:sldId id="378" r:id="rId10"/>
    <p:sldId id="379" r:id="rId11"/>
    <p:sldId id="380" r:id="rId12"/>
    <p:sldId id="381" r:id="rId13"/>
    <p:sldId id="382" r:id="rId14"/>
    <p:sldId id="384" r:id="rId15"/>
    <p:sldId id="385" r:id="rId16"/>
    <p:sldId id="373" r:id="rId17"/>
    <p:sldId id="387" r:id="rId18"/>
  </p:sldIdLst>
  <p:sldSz cx="12192000" cy="6858000"/>
  <p:notesSz cx="7010400" cy="92360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>
        <p15:guide id="2" pos="320" userDrawn="1">
          <p15:clr>
            <a:srgbClr val="A4A3A4"/>
          </p15:clr>
        </p15:guide>
        <p15:guide id="3" orient="horz" pos="240" userDrawn="1">
          <p15:clr>
            <a:srgbClr val="A4A3A4"/>
          </p15:clr>
        </p15:guide>
        <p15:guide id="6" orient="horz" pos="480" userDrawn="1">
          <p15:clr>
            <a:srgbClr val="A4A3A4"/>
          </p15:clr>
        </p15:guide>
        <p15:guide id="7" pos="7360" userDrawn="1">
          <p15:clr>
            <a:srgbClr val="A4A3A4"/>
          </p15:clr>
        </p15:guide>
        <p15:guide id="8" orient="horz" pos="624" userDrawn="1">
          <p15:clr>
            <a:srgbClr val="A4A3A4"/>
          </p15:clr>
        </p15:guide>
        <p15:guide id="9" orient="horz" pos="1344" userDrawn="1">
          <p15:clr>
            <a:srgbClr val="A4A3A4"/>
          </p15:clr>
        </p15:guide>
      </p15:sldGuideLst>
    </p:ext>
    <p:ext uri="{2D200454-40CA-4A62-9FC3-DE9A4176ACB9}">
      <p15:notesGuideLst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showPr>
    <p:present/>
    <p:sldAll/>
    <p:penClr>
      <a:prstClr val="red"/>
    </p:penClr>
    <p:extLst>
      <p:ext uri="{EC167BDD-8182-4AB7-AECC-EB403E3ABB37}">
        <p14:laserClr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>
          <a:srgbClr val="000000"/>
        </p14:laserClr>
      </p:ext>
      <p:ext uri="{2FDB2607-1784-4EEB-B798-7EB5836EED8A}">
        <p14:showMediaCtrls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  </p:ext>
    </p:extLst>
  </p:showPr>
  <p:clrMru>
    <a:srgbClr val="15466D"/>
    <a:srgbClr val="373535"/>
    <a:srgbClr val="F05936"/>
    <a:srgbClr val="FA5133"/>
    <a:srgbClr val="FA5129"/>
    <a:srgbClr val="7F7F7F"/>
    <a:srgbClr val="FF0E4D"/>
    <a:srgbClr val="FF0067"/>
    <a:srgbClr val="FF0595"/>
    <a:srgbClr val="D0D8E8"/>
  </p:clrMru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"/>
    </p:ext>
    <p:ext uri="{FD5EFAAD-0ECE-453E-9831-46B23BE46B34}">
      <p15:chartTrackingRefBased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6345" autoAdjust="0"/>
    <p:restoredTop sz="84884" autoAdjust="0"/>
  </p:normalViewPr>
  <p:slideViewPr>
    <p:cSldViewPr>
      <p:cViewPr varScale="1">
        <p:scale>
          <a:sx n="168" d="100"/>
          <a:sy n="168" d="100"/>
        </p:scale>
        <p:origin x="-872" y="-104"/>
      </p:cViewPr>
      <p:guideLst>
        <p:guide orient="horz" pos="240"/>
        <p:guide orient="horz" pos="480"/>
        <p:guide orient="horz" pos="624"/>
        <p:guide orient="horz" pos="1344"/>
        <p:guide pos="320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3426" y="96"/>
      </p:cViewPr>
      <p:guideLst>
        <p:guide orient="horz" pos="2909"/>
        <p:guide pos="2208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2" tIns="46586" rIns="93172" bIns="46586" numCol="1" anchor="t" anchorCtr="0" compatLnSpc="1">
            <a:prstTxWarp prst="textNoShape">
              <a:avLst/>
            </a:prstTxWarp>
          </a:bodyPr>
          <a:lstStyle>
            <a:lvl1pPr defTabSz="931863">
              <a:defRPr sz="13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1925" y="0"/>
            <a:ext cx="3038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2" tIns="46586" rIns="93172" bIns="46586" numCol="1" anchor="t" anchorCtr="0" compatLnSpc="1">
            <a:prstTxWarp prst="textNoShape">
              <a:avLst/>
            </a:prstTxWarp>
          </a:bodyPr>
          <a:lstStyle>
            <a:lvl1pPr algn="r" defTabSz="931863">
              <a:defRPr sz="13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75700"/>
            <a:ext cx="3038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2" tIns="46586" rIns="93172" bIns="46586" numCol="1" anchor="b" anchorCtr="0" compatLnSpc="1">
            <a:prstTxWarp prst="textNoShape">
              <a:avLst/>
            </a:prstTxWarp>
          </a:bodyPr>
          <a:lstStyle>
            <a:lvl1pPr defTabSz="931863">
              <a:defRPr sz="13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US" altLang="en-US" dirty="0"/>
              <a:t>Anu</a:t>
            </a:r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775700"/>
            <a:ext cx="3038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2" tIns="46586" rIns="93172" bIns="46586" numCol="1" anchor="b" anchorCtr="0" compatLnSpc="1">
            <a:prstTxWarp prst="textNoShape">
              <a:avLst/>
            </a:prstTxWarp>
          </a:bodyPr>
          <a:lstStyle>
            <a:lvl1pPr algn="r" defTabSz="931863">
              <a:defRPr sz="1300">
                <a:cs typeface="Arial" pitchFamily="34" charset="0"/>
              </a:defRPr>
            </a:lvl1pPr>
          </a:lstStyle>
          <a:p>
            <a:pPr>
              <a:defRPr/>
            </a:pPr>
            <a:fld id="{E6294CE9-A637-4DF1-A7AD-FB2A8C1EB5D8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89163721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2" tIns="46586" rIns="93172" bIns="46586" numCol="1" anchor="t" anchorCtr="0" compatLnSpc="1">
            <a:prstTxWarp prst="textNoShape">
              <a:avLst/>
            </a:prstTxWarp>
          </a:bodyPr>
          <a:lstStyle>
            <a:lvl1pPr defTabSz="931863">
              <a:defRPr sz="13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1925" y="0"/>
            <a:ext cx="3038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2" tIns="46586" rIns="93172" bIns="46586" numCol="1" anchor="t" anchorCtr="0" compatLnSpc="1">
            <a:prstTxWarp prst="textNoShape">
              <a:avLst/>
            </a:prstTxWarp>
          </a:bodyPr>
          <a:lstStyle>
            <a:lvl1pPr algn="r" defTabSz="931863">
              <a:defRPr sz="13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245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27038" y="693738"/>
            <a:ext cx="6156325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</p:sp>
      <p:sp>
        <p:nvSpPr>
          <p:cNvPr id="471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3450" y="4387850"/>
            <a:ext cx="5143500" cy="415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2" tIns="46586" rIns="93172" bIns="4658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71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75700"/>
            <a:ext cx="3038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2" tIns="46586" rIns="93172" bIns="46586" numCol="1" anchor="b" anchorCtr="0" compatLnSpc="1">
            <a:prstTxWarp prst="textNoShape">
              <a:avLst/>
            </a:prstTxWarp>
          </a:bodyPr>
          <a:lstStyle>
            <a:lvl1pPr defTabSz="931863">
              <a:defRPr sz="13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r>
              <a:rPr lang="en-US" altLang="en-US" dirty="0"/>
              <a:t>Anu</a:t>
            </a:r>
          </a:p>
        </p:txBody>
      </p:sp>
      <p:sp>
        <p:nvSpPr>
          <p:cNvPr id="471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1925" y="8775700"/>
            <a:ext cx="30384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2" tIns="46586" rIns="93172" bIns="46586" numCol="1" anchor="b" anchorCtr="0" compatLnSpc="1">
            <a:prstTxWarp prst="textNoShape">
              <a:avLst/>
            </a:prstTxWarp>
          </a:bodyPr>
          <a:lstStyle>
            <a:lvl1pPr algn="r" defTabSz="931863">
              <a:defRPr sz="1300">
                <a:cs typeface="Arial" pitchFamily="34" charset="0"/>
              </a:defRPr>
            </a:lvl1pPr>
          </a:lstStyle>
          <a:p>
            <a:pPr>
              <a:defRPr/>
            </a:pPr>
            <a:fld id="{3C62F269-2CAC-497B-8D3E-FDE3A4A26528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03794927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878224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1937754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3454657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12</a:t>
            </a:fld>
            <a:endParaRPr lang="en-US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13</a:t>
            </a:fld>
            <a:endParaRPr lang="en-US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65086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65086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7038" y="693738"/>
            <a:ext cx="6156325" cy="34639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04804-E4B9-4212-84EC-C91A62C4BEC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391781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884193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37330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700899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02506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22230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730874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Anu</a:t>
            </a: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62F269-2CAC-497B-8D3E-FDE3A4A26528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000680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8935741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7CF02FFB-E026-914D-98DE-9E1BDD3A54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68000" y="6400800"/>
            <a:ext cx="1320800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09975F6-9AF0-864F-A0C0-D990440C10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4800" y="1971555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7A24CF79-14F7-A640-8E4B-88C7315FD2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8611A35C-2569-1F40-8382-E0172DA0944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19600" y="1971554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7FCE83E-FC69-8D4A-B697-9C61D58DAC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31200" y="1986987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911744DE-980A-9146-B94C-82F3BD70A12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6"/>
          <p:cNvSpPr txBox="1">
            <a:spLocks noChangeArrowheads="1"/>
          </p:cNvSpPr>
          <p:nvPr userDrawn="1"/>
        </p:nvSpPr>
        <p:spPr bwMode="auto">
          <a:xfrm>
            <a:off x="10668000" y="6400800"/>
            <a:ext cx="1320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" name="Text Box 16"/>
          <p:cNvSpPr txBox="1">
            <a:spLocks noChangeArrowheads="1"/>
          </p:cNvSpPr>
          <p:nvPr userDrawn="1"/>
        </p:nvSpPr>
        <p:spPr bwMode="auto">
          <a:xfrm>
            <a:off x="4267200" y="6400800"/>
            <a:ext cx="46736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ea typeface="+mn-ea"/>
              </a:rPr>
              <a:t>Service Unit, Division, or Office</a:t>
            </a:r>
            <a:endParaRPr lang="en-US" altLang="en-US" sz="1200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11" name="Text Box 18"/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08000" y="6309949"/>
            <a:ext cx="2465493" cy="486503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C35FC15E-28EB-0E44-8402-D0762D90D4C7}"/>
              </a:ext>
            </a:extLst>
          </p:cNvPr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 Box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D278D49B-5F2A-3846-8632-4D5A5D5B929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A2352114-AFD9-0748-9CB0-4D659E447BD0}"/>
              </a:ext>
            </a:extLst>
          </p:cNvPr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19BE377-95DE-764A-8899-F925F9D660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81000" y="6309948"/>
            <a:ext cx="1849120" cy="486503"/>
          </a:xfrm>
          <a:prstGeom prst="rect">
            <a:avLst/>
          </a:prstGeom>
        </p:spPr>
      </p:pic>
      <p:pic>
        <p:nvPicPr>
          <p:cNvPr id="21" name="Picture 2" descr="image00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/>
          <a:stretch>
            <a:fillRect/>
          </a:stretch>
        </p:blipFill>
        <p:spPr bwMode="auto">
          <a:xfrm>
            <a:off x="2443163" y="6324600"/>
            <a:ext cx="3424237" cy="58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71751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684516D-7145-2145-9123-AEC9C5B6CC0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13716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25E685AE-274D-1948-9E27-470CB16183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33400" y="360073"/>
            <a:ext cx="2362200" cy="621494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668000" y="6400800"/>
            <a:ext cx="1320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7" name="Text Box 16"/>
          <p:cNvSpPr txBox="1">
            <a:spLocks noChangeArrowheads="1"/>
          </p:cNvSpPr>
          <p:nvPr userDrawn="1"/>
        </p:nvSpPr>
        <p:spPr bwMode="auto">
          <a:xfrm>
            <a:off x="4267200" y="6400800"/>
            <a:ext cx="46736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ea typeface="+mn-ea"/>
              </a:rPr>
              <a:t>Service Unit, Division, or Office</a:t>
            </a:r>
            <a:endParaRPr lang="en-US" altLang="en-US" sz="1200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8" name="Text Box 18"/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08000" y="6309949"/>
            <a:ext cx="2465493" cy="486503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C35FC15E-28EB-0E44-8402-D0762D90D4C7}"/>
              </a:ext>
            </a:extLst>
          </p:cNvPr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Box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D278D49B-5F2A-3846-8632-4D5A5D5B929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A2352114-AFD9-0748-9CB0-4D659E447BD0}"/>
              </a:ext>
            </a:extLst>
          </p:cNvPr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19BE377-95DE-764A-8899-F925F9D6600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81000" y="6309948"/>
            <a:ext cx="1849120" cy="486503"/>
          </a:xfrm>
          <a:prstGeom prst="rect">
            <a:avLst/>
          </a:prstGeom>
        </p:spPr>
      </p:pic>
      <p:pic>
        <p:nvPicPr>
          <p:cNvPr id="15" name="Picture 2" descr="image002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/>
          <a:stretch>
            <a:fillRect/>
          </a:stretch>
        </p:blipFill>
        <p:spPr bwMode="auto">
          <a:xfrm>
            <a:off x="2443163" y="6324600"/>
            <a:ext cx="3424237" cy="58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5169168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668000" y="6400800"/>
            <a:ext cx="13208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04EB23-957D-49C6-B4DA-5A03BBEAED57}" type="slidenum">
              <a:rPr lang="en-US" altLang="en-US"/>
              <a:pPr>
                <a:defRPr/>
              </a:pPr>
              <a:t>‹#›</a:t>
            </a:fld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5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360FED23-FB96-B142-9366-E3E5806FFB1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 txBox="1">
            <a:spLocks noChangeArrowheads="1"/>
          </p:cNvSpPr>
          <p:nvPr userDrawn="1"/>
        </p:nvSpPr>
        <p:spPr bwMode="auto">
          <a:xfrm>
            <a:off x="10668000" y="6400800"/>
            <a:ext cx="1320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8" name="Text Box 16"/>
          <p:cNvSpPr txBox="1">
            <a:spLocks noChangeArrowheads="1"/>
          </p:cNvSpPr>
          <p:nvPr userDrawn="1"/>
        </p:nvSpPr>
        <p:spPr bwMode="auto">
          <a:xfrm>
            <a:off x="4267200" y="6400800"/>
            <a:ext cx="46736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ea typeface="+mn-ea"/>
              </a:rPr>
              <a:t>Service Unit, Division, or Office</a:t>
            </a:r>
            <a:endParaRPr lang="en-US" altLang="en-US" sz="1200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9" name="Text Box 18"/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08000" y="6309949"/>
            <a:ext cx="2465493" cy="486503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C35FC15E-28EB-0E44-8402-D0762D90D4C7}"/>
              </a:ext>
            </a:extLst>
          </p:cNvPr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Box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D278D49B-5F2A-3846-8632-4D5A5D5B929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A2352114-AFD9-0748-9CB0-4D659E447BD0}"/>
              </a:ext>
            </a:extLst>
          </p:cNvPr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19BE377-95DE-764A-8899-F925F9D660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81000" y="6309948"/>
            <a:ext cx="1849120" cy="486503"/>
          </a:xfrm>
          <a:prstGeom prst="rect">
            <a:avLst/>
          </a:prstGeom>
        </p:spPr>
      </p:pic>
      <p:pic>
        <p:nvPicPr>
          <p:cNvPr id="16" name="Picture 2" descr="image00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/>
          <a:stretch>
            <a:fillRect/>
          </a:stretch>
        </p:blipFill>
        <p:spPr bwMode="auto">
          <a:xfrm>
            <a:off x="2443163" y="6324600"/>
            <a:ext cx="3424237" cy="58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8751788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1_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7CF02FFB-E026-914D-98DE-9E1BDD3A54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68000" y="6400800"/>
            <a:ext cx="1320800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09975F6-9AF0-864F-A0C0-D990440C10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4800" y="1971555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2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7A24CF79-14F7-A640-8E4B-88C7315FD2C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8611A35C-2569-1F40-8382-E0172DA0944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19600" y="1971554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7FCE83E-FC69-8D4A-B697-9C61D58DAC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31200" y="1986987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6"/>
          <p:cNvSpPr txBox="1">
            <a:spLocks noChangeArrowheads="1"/>
          </p:cNvSpPr>
          <p:nvPr userDrawn="1"/>
        </p:nvSpPr>
        <p:spPr bwMode="auto">
          <a:xfrm>
            <a:off x="10668000" y="6400800"/>
            <a:ext cx="1320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9" name="Text Box 16"/>
          <p:cNvSpPr txBox="1">
            <a:spLocks noChangeArrowheads="1"/>
          </p:cNvSpPr>
          <p:nvPr userDrawn="1"/>
        </p:nvSpPr>
        <p:spPr bwMode="auto">
          <a:xfrm>
            <a:off x="4267200" y="6400800"/>
            <a:ext cx="46736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ea typeface="+mn-ea"/>
              </a:rPr>
              <a:t>Service Unit, Division, or Office</a:t>
            </a:r>
            <a:endParaRPr lang="en-US" altLang="en-US" sz="1200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10" name="Text Box 18"/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08000" y="6309949"/>
            <a:ext cx="2465493" cy="486503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C35FC15E-28EB-0E44-8402-D0762D90D4C7}"/>
              </a:ext>
            </a:extLst>
          </p:cNvPr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Box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D278D49B-5F2A-3846-8632-4D5A5D5B929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A2352114-AFD9-0748-9CB0-4D659E447BD0}"/>
              </a:ext>
            </a:extLst>
          </p:cNvPr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19BE377-95DE-764A-8899-F925F9D660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81000" y="6309948"/>
            <a:ext cx="1849120" cy="486503"/>
          </a:xfrm>
          <a:prstGeom prst="rect">
            <a:avLst/>
          </a:prstGeom>
        </p:spPr>
      </p:pic>
      <p:pic>
        <p:nvPicPr>
          <p:cNvPr id="20" name="Picture 2" descr="image00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/>
          <a:stretch>
            <a:fillRect/>
          </a:stretch>
        </p:blipFill>
        <p:spPr bwMode="auto">
          <a:xfrm>
            <a:off x="2443163" y="6324600"/>
            <a:ext cx="3424237" cy="58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715984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684516D-7145-2145-9123-AEC9C5B6C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13716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4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FAE120CB-555A-9244-8523-22A0E403A2A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13716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A0F989C-B152-BC4E-A87F-524415FFD2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08000" y="381000"/>
            <a:ext cx="2362200" cy="621494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640975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360FED23-FB96-B142-9366-E3E5806FF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6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4632E98F-4C14-0741-A01A-F4920ADCD1A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3405841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7CF02FFB-E026-914D-98DE-9E1BDD3A54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09975F6-9AF0-864F-A0C0-D990440C10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4800" y="1971555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7A24CF79-14F7-A640-8E4B-88C7315FD2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8611A35C-2569-1F40-8382-E0172DA0944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19600" y="1971554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7FCE83E-FC69-8D4A-B697-9C61D58DAC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31200" y="1986987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911744DE-980A-9146-B94C-82F3BD70A12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6231797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684516D-7145-2145-9123-AEC9C5B6CC0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13716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25E685AE-274D-1948-9E27-470CB16183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33400" y="360073"/>
            <a:ext cx="2362200" cy="621494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6851143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4EB23-957D-49C6-B4DA-5A03BBEAED57}" type="slidenum">
              <a:rPr lang="en-US" altLang="en-US"/>
              <a:pPr>
                <a:defRPr/>
              </a:pPr>
              <a:t>‹#›</a:t>
            </a:fld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5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360FED23-FB96-B142-9366-E3E5806FFB1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27972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1_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7CF02FFB-E026-914D-98DE-9E1BDD3A54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09975F6-9AF0-864F-A0C0-D990440C10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4800" y="1971555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2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7A24CF79-14F7-A640-8E4B-88C7315FD2C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8611A35C-2569-1F40-8382-E0172DA0944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19600" y="1971554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7FCE83E-FC69-8D4A-B697-9C61D58DAC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31200" y="1986987"/>
            <a:ext cx="3352800" cy="183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7553073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684516D-7145-2145-9123-AEC9C5B6C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13716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4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FAE120CB-555A-9244-8523-22A0E403A2A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13716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BA0F989C-B152-BC4E-A87F-524415FFD2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457200" y="360073"/>
            <a:ext cx="2362200" cy="621494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668000" y="6400800"/>
            <a:ext cx="1320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8" name="Text Box 16"/>
          <p:cNvSpPr txBox="1">
            <a:spLocks noChangeArrowheads="1"/>
          </p:cNvSpPr>
          <p:nvPr userDrawn="1"/>
        </p:nvSpPr>
        <p:spPr bwMode="auto">
          <a:xfrm>
            <a:off x="4267200" y="6400800"/>
            <a:ext cx="46736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ea typeface="+mn-ea"/>
              </a:rPr>
              <a:t>Service Unit, Division, or Office</a:t>
            </a:r>
            <a:endParaRPr lang="en-US" altLang="en-US" sz="1200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9" name="Text Box 18"/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08000" y="6309949"/>
            <a:ext cx="2465493" cy="486503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C35FC15E-28EB-0E44-8402-D0762D90D4C7}"/>
              </a:ext>
            </a:extLst>
          </p:cNvPr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9564418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668000" y="6400800"/>
            <a:ext cx="13208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04EB23-957D-49C6-B4DA-5A03BBEAED57}" type="slidenum">
              <a:rPr lang="en-US" altLang="en-US" smtClean="0"/>
              <a:pPr>
                <a:defRPr/>
              </a:pPr>
              <a:t>‹#›</a:t>
            </a:fld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5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360FED23-FB96-B142-9366-E3E5806FF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6" name="Rectangle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4632E98F-4C14-0741-A01A-F4920ADCD1A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8000" y="381000"/>
            <a:ext cx="11176000" cy="762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endParaRPr lang="en-US" altLang="en-US" sz="2000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6"/>
          <p:cNvSpPr txBox="1">
            <a:spLocks noChangeArrowheads="1"/>
          </p:cNvSpPr>
          <p:nvPr userDrawn="1"/>
        </p:nvSpPr>
        <p:spPr bwMode="auto">
          <a:xfrm>
            <a:off x="10668000" y="6400800"/>
            <a:ext cx="1320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9" name="Text Box 16"/>
          <p:cNvSpPr txBox="1">
            <a:spLocks noChangeArrowheads="1"/>
          </p:cNvSpPr>
          <p:nvPr userDrawn="1"/>
        </p:nvSpPr>
        <p:spPr bwMode="auto">
          <a:xfrm>
            <a:off x="4267200" y="6400800"/>
            <a:ext cx="46736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ea typeface="+mn-ea"/>
              </a:rPr>
              <a:t>Service Unit, Division, or Office</a:t>
            </a:r>
            <a:endParaRPr lang="en-US" altLang="en-US" sz="1200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10" name="Text Box 18"/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08000" y="6309949"/>
            <a:ext cx="2465493" cy="486503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C35FC15E-28EB-0E44-8402-D0762D90D4C7}"/>
              </a:ext>
            </a:extLst>
          </p:cNvPr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Box 18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D278D49B-5F2A-3846-8632-4D5A5D5B929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A2352114-AFD9-0748-9CB0-4D659E447BD0}"/>
              </a:ext>
            </a:extLst>
          </p:cNvPr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19BE377-95DE-764A-8899-F925F9D660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81000" y="6309948"/>
            <a:ext cx="1849120" cy="486503"/>
          </a:xfrm>
          <a:prstGeom prst="rect">
            <a:avLst/>
          </a:prstGeom>
        </p:spPr>
      </p:pic>
      <p:pic>
        <p:nvPicPr>
          <p:cNvPr id="17" name="Picture 2" descr="image00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/>
          <a:stretch>
            <a:fillRect/>
          </a:stretch>
        </p:blipFill>
        <p:spPr bwMode="auto">
          <a:xfrm>
            <a:off x="2443163" y="6324600"/>
            <a:ext cx="3424237" cy="58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02857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theme" Target="../theme/theme3.xml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solidFill>
          <a:srgbClr val="FA5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668000" y="6400800"/>
            <a:ext cx="1320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59B20A2-6D97-4732-944A-CFFDBD4BF56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21" name="Text Box 18"/>
          <p:cNvSpPr txBox="1">
            <a:spLocks noChangeArrowheads="1"/>
          </p:cNvSpPr>
          <p:nvPr userDrawn="1"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373535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373535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08000" y="6309949"/>
            <a:ext cx="2465493" cy="486503"/>
          </a:xfrm>
          <a:prstGeom prst="rect">
            <a:avLst/>
          </a:prstGeom>
        </p:spPr>
      </p:pic>
      <p:pic>
        <p:nvPicPr>
          <p:cNvPr id="1026" name="Picture 2" descr="image002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/>
          <a:stretch>
            <a:fillRect/>
          </a:stretch>
        </p:blipFill>
        <p:spPr bwMode="auto">
          <a:xfrm>
            <a:off x="3257552" y="6324600"/>
            <a:ext cx="4565649" cy="58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5402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52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668000" y="6400800"/>
            <a:ext cx="1320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59B20A2-6D97-4732-944A-CFFDBD4BF56B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2057" name="Text Box 16"/>
          <p:cNvSpPr txBox="1">
            <a:spLocks noChangeArrowheads="1"/>
          </p:cNvSpPr>
          <p:nvPr/>
        </p:nvSpPr>
        <p:spPr bwMode="auto">
          <a:xfrm>
            <a:off x="4267200" y="6400800"/>
            <a:ext cx="46736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ea typeface="+mn-ea"/>
              </a:rPr>
              <a:t>Service Unit, Division, or Office</a:t>
            </a:r>
            <a:endParaRPr lang="en-US" altLang="en-US" sz="1200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058" name="Text Box 18"/>
          <p:cNvSpPr txBox="1">
            <a:spLocks noChangeArrowheads="1"/>
          </p:cNvSpPr>
          <p:nvPr/>
        </p:nvSpPr>
        <p:spPr bwMode="auto">
          <a:xfrm>
            <a:off x="11176000" y="6400800"/>
            <a:ext cx="8128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67BD3325-56D4-4B20-B13A-19C6EC98A464}" type="slidenum">
              <a:rPr lang="en-US" altLang="en-US" sz="1200" smtClean="0">
                <a:solidFill>
                  <a:srgbClr val="000000"/>
                </a:solidFill>
              </a:rPr>
              <a:pPr eaLnBrk="1" hangingPunct="1">
                <a:spcBef>
                  <a:spcPct val="50000"/>
                </a:spcBef>
                <a:defRPr/>
              </a:pPr>
              <a:t>‹#›</a:t>
            </a:fld>
            <a:endParaRPr lang="en-US" altLang="en-US" sz="1800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08000" y="6309949"/>
            <a:ext cx="2465493" cy="486503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C35FC15E-28EB-0E44-8402-D0762D90D4C7}"/>
              </a:ext>
            </a:extLst>
          </p:cNvPr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A2352114-AFD9-0748-9CB0-4D659E447BD0}"/>
              </a:ext>
            </a:extLst>
          </p:cNvPr>
          <p:cNvCxnSpPr/>
          <p:nvPr userDrawn="1"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619BE377-95DE-764A-8899-F925F9D6600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13080" y="6309948"/>
            <a:ext cx="1849120" cy="486503"/>
          </a:xfrm>
          <a:prstGeom prst="rect">
            <a:avLst/>
          </a:prstGeom>
        </p:spPr>
      </p:pic>
      <p:pic>
        <p:nvPicPr>
          <p:cNvPr id="15" name="Picture 2" descr="image002"/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/>
          <a:stretch>
            <a:fillRect/>
          </a:stretch>
        </p:blipFill>
        <p:spPr bwMode="auto">
          <a:xfrm>
            <a:off x="2519363" y="6274782"/>
            <a:ext cx="3424237" cy="583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358425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56" r:id="rId1"/>
    <p:sldLayoutId id="2147485157" r:id="rId2"/>
    <p:sldLayoutId id="2147485158" r:id="rId3"/>
    <p:sldLayoutId id="2147485153" r:id="rId4"/>
    <p:sldLayoutId id="2147485139" r:id="rId5"/>
    <p:sldLayoutId id="2147485154" r:id="rId6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05936"/>
          </a:solidFill>
          <a:latin typeface="Arial" charset="0"/>
          <a:ea typeface="Arial" charset="0"/>
          <a:cs typeface="Arial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ea typeface="ＭＳ Ｐゴシック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DDDDDD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DDDDDD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248400"/>
            <a:ext cx="12192000" cy="0"/>
          </a:xfrm>
          <a:prstGeom prst="line">
            <a:avLst/>
          </a:prstGeom>
          <a:ln w="9525">
            <a:solidFill>
              <a:srgbClr val="37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="" xmlns:a="http://schemas.openxmlformats.org/drawingml/2006/main" xmlns:r="http://schemas.openxmlformats.org/officeDocument/2006/relationships" xmlns:p="http://schemas.openxmlformats.org/presentationml/2006/main" xmlns:a16="http://schemas.microsoft.com/office/drawing/2014/main" xmlns:mv="urn:schemas-microsoft-com:mac:vml" xmlns:mc="http://schemas.openxmlformats.org/markup-compatibility/2006" id="{C35FC15E-28EB-0E44-8402-D0762D90D4C7}"/>
              </a:ext>
            </a:extLst>
          </p:cNvPr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761947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61" r:id="rId1"/>
    <p:sldLayoutId id="2147485163" r:id="rId2"/>
    <p:sldLayoutId id="2147485164" r:id="rId3"/>
    <p:sldLayoutId id="2147485165" r:id="rId4"/>
    <p:sldLayoutId id="2147485166" r:id="rId5"/>
    <p:sldLayoutId id="2147485167" r:id="rId6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05936"/>
          </a:solidFill>
          <a:latin typeface="Arial" charset="0"/>
          <a:ea typeface="Arial" charset="0"/>
          <a:cs typeface="Arial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ea typeface="ＭＳ Ｐゴシック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69A9"/>
          </a:solidFill>
          <a:latin typeface="Palatino" pitchFamily="-96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DDDDDD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DDDDDD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microsoft.com/office/2007/relationships/media" Target="../media/media9.mp4"/><Relationship Id="rId5" Type="http://schemas.openxmlformats.org/officeDocument/2006/relationships/image" Target="../media/image13.png"/><Relationship Id="rId1" Type="http://schemas.openxmlformats.org/officeDocument/2006/relationships/video" Target="../media/media9.mp4"/><Relationship Id="rId2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microsoft.com/office/2007/relationships/media" Target="../media/media10.mp4"/><Relationship Id="rId5" Type="http://schemas.openxmlformats.org/officeDocument/2006/relationships/image" Target="../media/image14.png"/><Relationship Id="rId1" Type="http://schemas.openxmlformats.org/officeDocument/2006/relationships/video" Target="../media/media10.mp4"/><Relationship Id="rId2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gress.gov/about/enhancements" TargetMode="External"/><Relationship Id="rId4" Type="http://schemas.openxmlformats.org/officeDocument/2006/relationships/hyperlink" Target="https://www.congress.gov/rss" TargetMode="External"/><Relationship Id="rId5" Type="http://schemas.openxmlformats.org/officeDocument/2006/relationships/hyperlink" Target="https://www.congress.gov/survey" TargetMode="External"/><Relationship Id="rId6" Type="http://schemas.openxmlformats.org/officeDocument/2006/relationships/hyperlink" Target="mailto:congress.gov@crs.loc.gov" TargetMode="External"/><Relationship Id="rId7" Type="http://schemas.openxmlformats.org/officeDocument/2006/relationships/hyperlink" Target="https://www.congress.gov/contact-us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microsoft.com/office/2007/relationships/media" Target="../media/media1.mp4"/><Relationship Id="rId5" Type="http://schemas.openxmlformats.org/officeDocument/2006/relationships/image" Target="../media/image5.png"/><Relationship Id="rId1" Type="http://schemas.openxmlformats.org/officeDocument/2006/relationships/video" Target="../media/media1.mp4"/><Relationship Id="rId2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microsoft.com/office/2007/relationships/media" Target="../media/media2.mp4"/><Relationship Id="rId5" Type="http://schemas.openxmlformats.org/officeDocument/2006/relationships/image" Target="../media/image6.png"/><Relationship Id="rId1" Type="http://schemas.openxmlformats.org/officeDocument/2006/relationships/video" Target="../media/media2.mp4"/><Relationship Id="rId2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microsoft.com/office/2007/relationships/media" Target="../media/media3.mp4"/><Relationship Id="rId5" Type="http://schemas.openxmlformats.org/officeDocument/2006/relationships/image" Target="../media/image7.png"/><Relationship Id="rId1" Type="http://schemas.openxmlformats.org/officeDocument/2006/relationships/video" Target="../media/media3.mp4"/><Relationship Id="rId2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microsoft.com/office/2007/relationships/media" Target="../media/media4.mp4"/><Relationship Id="rId5" Type="http://schemas.openxmlformats.org/officeDocument/2006/relationships/image" Target="../media/image8.png"/><Relationship Id="rId1" Type="http://schemas.openxmlformats.org/officeDocument/2006/relationships/video" Target="../media/media4.mp4"/><Relationship Id="rId2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microsoft.com/office/2007/relationships/media" Target="../media/media5.mp4"/><Relationship Id="rId5" Type="http://schemas.openxmlformats.org/officeDocument/2006/relationships/image" Target="../media/image9.png"/><Relationship Id="rId1" Type="http://schemas.openxmlformats.org/officeDocument/2006/relationships/video" Target="../media/media5.mp4"/><Relationship Id="rId2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microsoft.com/office/2007/relationships/media" Target="../media/media6.mp4"/><Relationship Id="rId5" Type="http://schemas.openxmlformats.org/officeDocument/2006/relationships/image" Target="../media/image10.png"/><Relationship Id="rId1" Type="http://schemas.openxmlformats.org/officeDocument/2006/relationships/video" Target="../media/media6.mp4"/><Relationship Id="rId2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microsoft.com/office/2007/relationships/media" Target="../media/media7.mp4"/><Relationship Id="rId5" Type="http://schemas.openxmlformats.org/officeDocument/2006/relationships/image" Target="../media/image11.png"/><Relationship Id="rId1" Type="http://schemas.openxmlformats.org/officeDocument/2006/relationships/video" Target="../media/media7.mp4"/><Relationship Id="rId2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microsoft.com/office/2007/relationships/media" Target="../media/media8.mp4"/><Relationship Id="rId5" Type="http://schemas.openxmlformats.org/officeDocument/2006/relationships/image" Target="../media/image12.png"/><Relationship Id="rId1" Type="http://schemas.openxmlformats.org/officeDocument/2006/relationships/video" Target="../media/media8.mp4"/><Relationship Id="rId2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4"/>
          <p:cNvSpPr txBox="1">
            <a:spLocks noChangeArrowheads="1"/>
          </p:cNvSpPr>
          <p:nvPr/>
        </p:nvSpPr>
        <p:spPr bwMode="auto">
          <a:xfrm>
            <a:off x="9677400" y="762000"/>
            <a:ext cx="1676400" cy="271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 eaLnBrk="1" hangingPunct="1">
              <a:lnSpc>
                <a:spcPct val="80000"/>
              </a:lnSpc>
            </a:pPr>
            <a:r>
              <a:rPr lang="en-US" altLang="en-US" sz="1400" dirty="0" smtClean="0">
                <a:solidFill>
                  <a:schemeClr val="bg1">
                    <a:lumMod val="50000"/>
                  </a:schemeClr>
                </a:solidFill>
              </a:rPr>
              <a:t>July 2021</a:t>
            </a:r>
            <a:endParaRPr lang="en-US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685800" y="1712734"/>
            <a:ext cx="8458200" cy="1892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ts val="1200"/>
              </a:spcBef>
              <a:spcAft>
                <a:spcPts val="0"/>
              </a:spcAft>
            </a:pPr>
            <a:r>
              <a:rPr lang="en-US" sz="4800" dirty="0" smtClean="0">
                <a:solidFill>
                  <a:srgbClr val="15466D"/>
                </a:solidFill>
                <a:latin typeface="Constantia" panose="02030602050306030303" pitchFamily="18" charset="0"/>
              </a:rPr>
              <a:t>CONGRESS</a:t>
            </a:r>
            <a:r>
              <a:rPr lang="en-US" sz="4800" dirty="0" smtClean="0">
                <a:solidFill>
                  <a:srgbClr val="860000"/>
                </a:solidFill>
                <a:latin typeface="Constantia" panose="02030602050306030303" pitchFamily="18" charset="0"/>
              </a:rPr>
              <a:t>.GOV</a:t>
            </a:r>
            <a:endParaRPr lang="en-US" altLang="en-US" sz="4800" dirty="0" smtClean="0">
              <a:solidFill>
                <a:srgbClr val="F05936"/>
              </a:solidFill>
              <a:latin typeface="Arial" charset="0"/>
              <a:ea typeface="Arial" charset="0"/>
              <a:cs typeface="Arial" charset="0"/>
            </a:endParaRPr>
          </a:p>
          <a:p>
            <a:pPr eaLnBrk="1" hangingPunct="1">
              <a:spcAft>
                <a:spcPts val="200"/>
              </a:spcAft>
            </a:pPr>
            <a:r>
              <a:rPr lang="en-US" altLang="en-US" sz="2800" dirty="0" smtClean="0">
                <a:solidFill>
                  <a:srgbClr val="F05936"/>
                </a:solidFill>
                <a:latin typeface="Arial" charset="0"/>
                <a:ea typeface="Arial" charset="0"/>
                <a:cs typeface="Arial" charset="0"/>
              </a:rPr>
              <a:t>Recent Enhancements </a:t>
            </a:r>
          </a:p>
          <a:p>
            <a:pPr eaLnBrk="1" hangingPunct="1"/>
            <a:r>
              <a:rPr lang="en-US" altLang="en-US" sz="2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Bulk Data Task Force</a:t>
            </a:r>
          </a:p>
          <a:p>
            <a:pPr eaLnBrk="1" hangingPunct="1">
              <a:lnSpc>
                <a:spcPts val="2200"/>
              </a:lnSpc>
            </a:pPr>
            <a:r>
              <a:rPr lang="en-US" altLang="en-US" sz="2100" b="1" dirty="0" smtClean="0"/>
              <a:t> </a:t>
            </a:r>
            <a:endParaRPr lang="en-US" altLang="en-US" sz="2100" b="1" dirty="0"/>
          </a:p>
        </p:txBody>
      </p:sp>
      <p:pic>
        <p:nvPicPr>
          <p:cNvPr id="9" name="Picture 8" descr="Jefferson Dome 1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522118" y="2514600"/>
            <a:ext cx="5757364" cy="4252773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02268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990600"/>
            <a:ext cx="3733800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committee alerts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Use citation tool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Contact your Member 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Consolidate saved searches into a single email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message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5.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Law text available dating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from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1951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6.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Listen to this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page - hearings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7.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Search the Help Center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8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Access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historical debates of Congress </a:t>
            </a:r>
          </a:p>
          <a:p>
            <a:pPr>
              <a:spcAft>
                <a:spcPts val="1200"/>
              </a:spcAft>
            </a:pPr>
            <a:r>
              <a:rPr lang="en-US" b="1" smtClean="0"/>
              <a:t>9</a:t>
            </a:r>
            <a:r>
              <a:rPr lang="en-US" b="1" dirty="0" smtClean="0"/>
              <a:t>. </a:t>
            </a:r>
            <a:r>
              <a:rPr lang="en-US" dirty="0" smtClean="0"/>
              <a:t>Committee meeting materials available dating from 2001</a:t>
            </a:r>
            <a:endParaRPr lang="en-US" dirty="0"/>
          </a:p>
        </p:txBody>
      </p:sp>
      <p:pic>
        <p:nvPicPr>
          <p:cNvPr id="5" name="cmte_schedule_date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685800"/>
            <a:ext cx="6922008" cy="423161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76590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681990"/>
            <a:ext cx="3810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committee alerts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Use citation tool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Contact your Member 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Consolidate saved searches into a single email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message</a:t>
            </a:r>
            <a:endParaRPr lang="en-US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smtClean="0">
                <a:solidFill>
                  <a:schemeClr val="bg1">
                    <a:lumMod val="75000"/>
                  </a:schemeClr>
                </a:solidFill>
              </a:rPr>
              <a:t>5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Law text available dating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from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1951</a:t>
            </a:r>
            <a:endParaRPr lang="en-US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smtClean="0">
                <a:solidFill>
                  <a:schemeClr val="bg1">
                    <a:lumMod val="75000"/>
                  </a:schemeClr>
                </a:solidFill>
              </a:rPr>
              <a:t>6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Listen to this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page - hearings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7.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Search the Help Center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8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Access historical debates of Congress 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9.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Committee Schedule available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dating from 2001</a:t>
            </a:r>
          </a:p>
          <a:p>
            <a:pPr>
              <a:spcAft>
                <a:spcPts val="1200"/>
              </a:spcAft>
            </a:pPr>
            <a:r>
              <a:rPr lang="en-US" b="1" dirty="0" smtClean="0"/>
              <a:t>10</a:t>
            </a:r>
            <a:r>
              <a:rPr lang="en-US" b="1" smtClean="0"/>
              <a:t>. </a:t>
            </a:r>
            <a:r>
              <a:rPr lang="en-US" smtClean="0"/>
              <a:t>Download bill status bulk XML</a:t>
            </a:r>
            <a:endParaRPr lang="en-US" dirty="0"/>
          </a:p>
        </p:txBody>
      </p:sp>
      <p:pic>
        <p:nvPicPr>
          <p:cNvPr id="4" name="Bulk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0" y="712470"/>
            <a:ext cx="6922008" cy="423161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43713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 7-12-21 at 5.57 PM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685800"/>
            <a:ext cx="7744892" cy="54272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29600" y="609600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Century of Lawmaking Migration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R1_LA-Purchase.jpeg"/>
          <p:cNvPicPr>
            <a:picLocks noChangeAspect="1"/>
          </p:cNvPicPr>
          <p:nvPr/>
        </p:nvPicPr>
        <p:blipFill>
          <a:blip r:embed="rId3"/>
          <a:srcRect l="1077" b="17777"/>
          <a:stretch>
            <a:fillRect/>
          </a:stretch>
        </p:blipFill>
        <p:spPr>
          <a:xfrm>
            <a:off x="533400" y="533400"/>
            <a:ext cx="7001843" cy="563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29600" y="609600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Century of Lawmaking Migration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3400" y="838200"/>
            <a:ext cx="36576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committee alerts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Use citation tool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Contact your Member 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Consolidate saved searches into a single email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message</a:t>
            </a:r>
            <a:endParaRPr lang="en-US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smtClean="0">
                <a:solidFill>
                  <a:schemeClr val="bg1">
                    <a:lumMod val="75000"/>
                  </a:schemeClr>
                </a:solidFill>
              </a:rPr>
              <a:t>5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Law text available dating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from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1951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6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Listen to this page - hearings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7.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Search the Help Center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8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Access historical debates of Congress 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9.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Committee Schedule available dating from 2001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10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Download bill status bulk XML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800600" y="289560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Announcing</a:t>
            </a:r>
            <a:r>
              <a:rPr lang="en-US" dirty="0" smtClean="0"/>
              <a:t> the </a:t>
            </a:r>
            <a:r>
              <a:rPr lang="en-US" dirty="0" err="1" smtClean="0"/>
              <a:t>Congress.gov</a:t>
            </a:r>
            <a:r>
              <a:rPr lang="en-US" dirty="0" smtClean="0"/>
              <a:t> Virtual Public Forum on September</a:t>
            </a:r>
            <a:r>
              <a:rPr lang="en-US" dirty="0" smtClean="0"/>
              <a:t> 2nd!</a:t>
            </a:r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15856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3400" y="838200"/>
            <a:ext cx="36576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committee alerts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Use citation tool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Contact your Member 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Consolidate saved searches into a single email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message</a:t>
            </a:r>
            <a:endParaRPr lang="en-US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smtClean="0">
                <a:solidFill>
                  <a:schemeClr val="bg1">
                    <a:lumMod val="75000"/>
                  </a:schemeClr>
                </a:solidFill>
              </a:rPr>
              <a:t>5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Law text available dating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from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1951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6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Listen to this page - hearings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7.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Search the Help Center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8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Access historical debates of Congress 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9.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Committee Schedule available dating from 2001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10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Download bill status bulk XML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14645" y="685800"/>
            <a:ext cx="5372048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View more enhancements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>
                <a:hlinkClick r:id="rId3"/>
              </a:rPr>
              <a:t>https://www.congress.gov/about/enhancements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>
                <a:hlinkClick r:id="rId4"/>
              </a:rPr>
              <a:t>https://www.congress.gov/rss</a:t>
            </a:r>
            <a:r>
              <a:rPr lang="en-US" dirty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14645" y="2087096"/>
            <a:ext cx="3833165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Send us your 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www.congress.gov/survey</a:t>
            </a:r>
            <a:endParaRPr lang="en-US" dirty="0" smtClean="0"/>
          </a:p>
          <a:p>
            <a:endParaRPr lang="en-US" dirty="0" smtClean="0">
              <a:hlinkClick r:id="rId6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5954" y="3348980"/>
            <a:ext cx="4217886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Contact Us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https://www.congress.gov/contact-us</a:t>
            </a:r>
            <a:endParaRPr lang="en-US" dirty="0">
              <a:hlinkClick r:id="rId6"/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15856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3400" y="990600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/>
              <a:t>1. </a:t>
            </a:r>
            <a:r>
              <a:rPr lang="en-US" dirty="0" smtClean="0"/>
              <a:t>Set up </a:t>
            </a:r>
            <a:r>
              <a:rPr lang="en-US" dirty="0"/>
              <a:t>c</a:t>
            </a:r>
            <a:r>
              <a:rPr lang="en-US" dirty="0" smtClean="0"/>
              <a:t>ommittee </a:t>
            </a:r>
            <a:r>
              <a:rPr lang="en-US" dirty="0"/>
              <a:t>alerts</a:t>
            </a:r>
            <a:endParaRPr lang="en-US" dirty="0" smtClean="0"/>
          </a:p>
        </p:txBody>
      </p:sp>
      <p:pic>
        <p:nvPicPr>
          <p:cNvPr id="2" name="Cmte_alerts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685800"/>
            <a:ext cx="6925369" cy="4233672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620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3400" y="990600"/>
            <a:ext cx="36576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Set up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committee alerts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/>
              <a:t>2. </a:t>
            </a:r>
            <a:r>
              <a:rPr lang="en-US" dirty="0" smtClean="0"/>
              <a:t>Use </a:t>
            </a:r>
            <a:r>
              <a:rPr lang="en-US" smtClean="0"/>
              <a:t>citation tool</a:t>
            </a:r>
            <a:endParaRPr lang="en-US" dirty="0"/>
          </a:p>
        </p:txBody>
      </p:sp>
      <p:pic>
        <p:nvPicPr>
          <p:cNvPr id="2" name="citation_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685800"/>
            <a:ext cx="6922008" cy="423161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681021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990600"/>
            <a:ext cx="35814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committee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alerts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Use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citation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tool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/>
              <a:t>3.</a:t>
            </a:r>
            <a:r>
              <a:rPr lang="en-US" dirty="0" smtClean="0"/>
              <a:t> Contact </a:t>
            </a:r>
            <a:r>
              <a:rPr lang="en-US" smtClean="0"/>
              <a:t>your Member</a:t>
            </a:r>
            <a:endParaRPr lang="en-US" dirty="0"/>
          </a:p>
        </p:txBody>
      </p:sp>
      <p:pic>
        <p:nvPicPr>
          <p:cNvPr id="4" name="maddress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685800"/>
            <a:ext cx="6922008" cy="423161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77115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990600"/>
            <a:ext cx="358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committee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alerts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Use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citation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tool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Contact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your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Member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 smtClean="0"/>
              <a:t>4</a:t>
            </a:r>
            <a:r>
              <a:rPr lang="en-US" b="1"/>
              <a:t>. </a:t>
            </a:r>
            <a:r>
              <a:rPr lang="en-US" smtClean="0"/>
              <a:t>Consolidate saved searches into a single email message</a:t>
            </a:r>
            <a:endParaRPr lang="en-US" dirty="0"/>
          </a:p>
        </p:txBody>
      </p:sp>
      <p:pic>
        <p:nvPicPr>
          <p:cNvPr id="3" name="consolidated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685800"/>
            <a:ext cx="6922008" cy="423161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94635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990600"/>
            <a:ext cx="37338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committee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alerts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Use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citation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tool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Contact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your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Member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Consolidate saved searches into a single email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message</a:t>
            </a:r>
            <a:endParaRPr lang="en-US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smtClean="0"/>
              <a:t>5</a:t>
            </a:r>
            <a:r>
              <a:rPr lang="en-US" b="1" dirty="0" smtClean="0"/>
              <a:t>. </a:t>
            </a:r>
            <a:r>
              <a:rPr lang="en-US" dirty="0" smtClean="0"/>
              <a:t>Law text available dating </a:t>
            </a:r>
            <a:r>
              <a:rPr lang="en-US" smtClean="0"/>
              <a:t>from 1951</a:t>
            </a:r>
            <a:endParaRPr lang="en-US" dirty="0"/>
          </a:p>
        </p:txBody>
      </p:sp>
      <p:pic>
        <p:nvPicPr>
          <p:cNvPr id="3" name="LawText-82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685800"/>
            <a:ext cx="6922008" cy="423161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78120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990600"/>
            <a:ext cx="37338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committee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alerts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Use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citation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tool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Contact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your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Member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Consolidate saved searches into a single email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message</a:t>
            </a:r>
            <a:endParaRPr lang="en-US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smtClean="0">
                <a:solidFill>
                  <a:schemeClr val="bg1">
                    <a:lumMod val="75000"/>
                  </a:schemeClr>
                </a:solidFill>
              </a:rPr>
              <a:t>5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Law text available dating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from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1951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 smtClean="0"/>
              <a:t>6. </a:t>
            </a:r>
            <a:r>
              <a:rPr lang="en-US" dirty="0" smtClean="0"/>
              <a:t>Listen to this page</a:t>
            </a:r>
            <a:r>
              <a:rPr lang="en-US" dirty="0"/>
              <a:t> - </a:t>
            </a:r>
            <a:r>
              <a:rPr lang="en-US" dirty="0" smtClean="0"/>
              <a:t>hearings</a:t>
            </a:r>
            <a:endParaRPr lang="en-US" dirty="0"/>
          </a:p>
        </p:txBody>
      </p:sp>
      <p:pic>
        <p:nvPicPr>
          <p:cNvPr id="4" name="Listen2Hearings_noAudio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685800"/>
            <a:ext cx="6922008" cy="4248802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642493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990600"/>
            <a:ext cx="373380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committee alerts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Use citation tool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Contact your Member 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Consolidate saved searches into a single email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message</a:t>
            </a:r>
            <a:endParaRPr lang="en-US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smtClean="0">
                <a:solidFill>
                  <a:schemeClr val="bg1">
                    <a:lumMod val="75000"/>
                  </a:schemeClr>
                </a:solidFill>
              </a:rPr>
              <a:t>5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Law text available dating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from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1951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6.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Listen to this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page -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hearings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 smtClean="0"/>
              <a:t>7</a:t>
            </a:r>
            <a:r>
              <a:rPr lang="en-US" b="1" dirty="0"/>
              <a:t>.</a:t>
            </a:r>
            <a:r>
              <a:rPr lang="en-US" dirty="0"/>
              <a:t> </a:t>
            </a:r>
            <a:r>
              <a:rPr lang="en-US" dirty="0" smtClean="0"/>
              <a:t>Search the </a:t>
            </a:r>
            <a:r>
              <a:rPr lang="en-US" smtClean="0"/>
              <a:t>Help Center</a:t>
            </a:r>
            <a:endParaRPr lang="en-US" dirty="0"/>
          </a:p>
        </p:txBody>
      </p:sp>
      <p:pic>
        <p:nvPicPr>
          <p:cNvPr id="4" name="search_help_center_approp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685800"/>
            <a:ext cx="6922008" cy="423161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772391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990600"/>
            <a:ext cx="373380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 up committee alerts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Use citation tool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Contact your Member 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-US" b="1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Consolidate saved searches into a single email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message</a:t>
            </a:r>
            <a:endParaRPr lang="en-US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smtClean="0">
                <a:solidFill>
                  <a:schemeClr val="bg1">
                    <a:lumMod val="75000"/>
                  </a:schemeClr>
                </a:solidFill>
              </a:rPr>
              <a:t>5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Law text available dating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from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1951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6.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Listen to this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page - hearings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7.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Search the </a:t>
            </a:r>
            <a:r>
              <a:rPr lang="en-US">
                <a:solidFill>
                  <a:schemeClr val="bg1">
                    <a:lumMod val="75000"/>
                  </a:schemeClr>
                </a:solidFill>
              </a:rPr>
              <a:t>Help 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Center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 smtClean="0"/>
              <a:t>8</a:t>
            </a:r>
            <a:r>
              <a:rPr lang="en-US" b="1" smtClean="0"/>
              <a:t>. </a:t>
            </a:r>
            <a:r>
              <a:rPr lang="en-US" smtClean="0"/>
              <a:t>Access historical debates of Congress</a:t>
            </a:r>
            <a:endParaRPr lang="en-US" dirty="0"/>
          </a:p>
        </p:txBody>
      </p:sp>
      <p:pic>
        <p:nvPicPr>
          <p:cNvPr id="3" name="CREC_Date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685800"/>
            <a:ext cx="6922008" cy="423161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90482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ivid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a="http://schemas.openxmlformats.org/drawingml/2006/main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C">
  <a:themeElements>
    <a:clrScheme name="LC">
      <a:dk1>
        <a:srgbClr val="000000"/>
      </a:dk1>
      <a:lt1>
        <a:srgbClr val="FFFFFF"/>
      </a:lt1>
      <a:dk2>
        <a:srgbClr val="898A8D"/>
      </a:dk2>
      <a:lt2>
        <a:srgbClr val="E7E6E6"/>
      </a:lt2>
      <a:accent1>
        <a:srgbClr val="F05128"/>
      </a:accent1>
      <a:accent2>
        <a:srgbClr val="939598"/>
      </a:accent2>
      <a:accent3>
        <a:srgbClr val="A5A5A5"/>
      </a:accent3>
      <a:accent4>
        <a:srgbClr val="C7C8CA"/>
      </a:accent4>
      <a:accent5>
        <a:srgbClr val="DCDDDE"/>
      </a:accent5>
      <a:accent6>
        <a:srgbClr val="000000"/>
      </a:accent6>
      <a:hlink>
        <a:srgbClr val="F05128"/>
      </a:hlink>
      <a:folHlink>
        <a:srgbClr val="898B8E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a="http://schemas.openxmlformats.org/drawingml/2006/main" xmlns:thm15="http://schemas.microsoft.com/office/thememl/2012/main" name="LC" id="{19651FD7-66CA-5B45-9636-F90FFA1D8DF1}" vid="{D0A2B0D3-D923-4B4E-9D4E-E18FF2F49F6B}"/>
    </a:ext>
  </a:extLst>
</a:theme>
</file>

<file path=ppt/theme/theme3.xml><?xml version="1.0" encoding="utf-8"?>
<a:theme xmlns:a="http://schemas.openxmlformats.org/drawingml/2006/main" name="1_LC">
  <a:themeElements>
    <a:clrScheme name="LC">
      <a:dk1>
        <a:srgbClr val="000000"/>
      </a:dk1>
      <a:lt1>
        <a:srgbClr val="FFFFFF"/>
      </a:lt1>
      <a:dk2>
        <a:srgbClr val="898A8D"/>
      </a:dk2>
      <a:lt2>
        <a:srgbClr val="E7E6E6"/>
      </a:lt2>
      <a:accent1>
        <a:srgbClr val="F05128"/>
      </a:accent1>
      <a:accent2>
        <a:srgbClr val="939598"/>
      </a:accent2>
      <a:accent3>
        <a:srgbClr val="A5A5A5"/>
      </a:accent3>
      <a:accent4>
        <a:srgbClr val="C7C8CA"/>
      </a:accent4>
      <a:accent5>
        <a:srgbClr val="DCDDDE"/>
      </a:accent5>
      <a:accent6>
        <a:srgbClr val="000000"/>
      </a:accent6>
      <a:hlink>
        <a:srgbClr val="F05128"/>
      </a:hlink>
      <a:folHlink>
        <a:srgbClr val="898B8E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a="http://schemas.openxmlformats.org/drawingml/2006/main" xmlns:thm15="http://schemas.microsoft.com/office/thememl/2012/main" name="LC" id="{19651FD7-66CA-5B45-9636-F90FFA1D8DF1}" vid="{D0A2B0D3-D923-4B4E-9D4E-E18FF2F49F6B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LOC:Applications:Utilities:Microsoft Office X:Templates:Presentations:Designs:Blank Presentation</Template>
  <TotalTime>58871</TotalTime>
  <Words>610</Words>
  <Application>Microsoft Macintosh PowerPoint</Application>
  <PresentationFormat>Custom</PresentationFormat>
  <Paragraphs>120</Paragraphs>
  <Slides>15</Slides>
  <Notes>15</Notes>
  <HiddenSlides>0</HiddenSlides>
  <MMClips>10</MMClips>
  <ScaleCrop>false</ScaleCrop>
  <HeadingPairs>
    <vt:vector size="4" baseType="variant">
      <vt:variant>
        <vt:lpstr>Design Template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Divider</vt:lpstr>
      <vt:lpstr>LC</vt:lpstr>
      <vt:lpstr>1_LC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Library of Congress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ccarlson</dc:creator>
  <cp:lastModifiedBy>Adam</cp:lastModifiedBy>
  <cp:revision>1897</cp:revision>
  <cp:lastPrinted>2021-07-14T20:21:32Z</cp:lastPrinted>
  <dcterms:created xsi:type="dcterms:W3CDTF">2021-07-08T12:07:35Z</dcterms:created>
  <dcterms:modified xsi:type="dcterms:W3CDTF">2021-07-14T20:50:35Z</dcterms:modified>
</cp:coreProperties>
</file>

<file path=docProps/thumbnail.jpeg>
</file>